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E1D96-5B02-4232-9764-85E7221CD0B2}" v="1" dt="2023-04-10T02:39:50.665"/>
    <p1510:client id="{A5D8E0BA-09DD-4785-842A-3CFC4DBEC8BB}" v="1" dt="2023-04-11T00:15:30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9375-F0C4-82AD-45F0-E6D614666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369D0-E976-066C-7EF7-9E9ACA2D1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E4B15-5839-ADCC-D65F-BBF55992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EB6B-DE38-7A32-C79E-3C62CF5D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1927-CEC8-9C7A-7F36-180D3B68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9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AEA8-F7FA-39EB-6052-FE13CFC9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B8B52-719C-09E5-A227-64A9D600C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7E405-0EAC-3FA9-A289-C0B580E4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076F-3BA6-3210-9CCA-CE228F5B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EC70-5D93-5627-1F99-A6395760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5C1AA6-9F78-E80B-5D2F-E6446F0F5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B2497-0EB9-BBA4-5DA7-F67CBD2E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4EEE-C9A5-58AF-0714-D83C1035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16AE-7371-C4F7-9664-6BD555B8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A538-89DE-5D9B-D2DA-1C56BBF0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89E7-7226-D4CA-17AF-7C5E12CC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641F-2B1C-0F50-3F86-279A6510A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0DE17-01ED-4DA0-ACF6-275D8CC4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9555-D876-8F5D-BB7A-B1279538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3DB30-B45D-C512-A107-2F9294DC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1CCE-509A-20BB-375A-275C1D9A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4D88F-9AEE-2036-940D-5C9567FBC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C0F4-1B06-8F6A-D3B8-325705E9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FD7FE-0279-049D-7AD0-5BCCF4F1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03A27-2033-5D68-DA3A-5DEC00CE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AB09-F16F-9E0E-4B8E-4880046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3A04-38C5-5C2A-44E8-C726E7A57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2BFE8-1C7B-6C29-685F-D3F2470E5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F492F-0E17-E938-9074-7340E56F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7533F-BA17-6595-A0B4-5CAE7244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B1BE2-78AC-6F57-6E78-915B55C1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5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E9F9-D9F9-EF93-7CCE-263B06B4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930EF-454C-BB83-3699-8233ABC47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0E98E-CE70-ED46-04AF-CAD59D0C1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CF6EF-8B17-79E9-5F0B-C86D16EA6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EF38A4-99D3-3FFD-1A86-A0C091698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BBF86-03D2-12F7-1588-8FE1088B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9BA74-9A0D-FDE0-7F75-D8C7464F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12DB-1B43-7882-57CD-0CE0B48E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4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8E13-9E0E-AE5D-3482-DACCA321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D5F290-BEAB-B104-D57D-59AD3201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07481-617F-9788-756E-68CAC177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ABE8B-5BA9-204D-FF59-D1904DB0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5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62ED0-23EB-5ECF-FF03-122C3D38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5CCDD-D3C9-2FE7-655B-96545D4F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53C8-5CE2-054A-6DBC-CF4930C6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086-ECF1-BA34-4BBA-4A5E40CD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DC71-0A38-A0AB-8A48-4436D9AFA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B6F74-8A7A-48B6-815A-16BB016AB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31F82-9B35-A7E4-D955-AC28435A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EE27E-9477-2B8D-1237-F10741DD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9E806-0A86-8ADB-E7A5-C56C36F6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1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1C00-CECA-EBFE-3B7C-B60C2364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5301D-9100-499C-2942-2AFD2BA42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C302E-B02D-5FD3-3C8D-7E22A560C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9C0DE-0A66-359D-8862-0176524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A252C-641C-9535-8EE6-3144477B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F7779-47E7-F899-7D39-2FFEFE40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C05C20-DAD3-7DDE-E366-91FC7E2D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4A957-0338-C6BD-689C-F0D39215B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F8DFD-E78D-DD9D-18F2-1DCE20135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005E-9F3E-4352-BA54-8A5ECCB3D0C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739D5-052D-6484-4956-8AFE8C93C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E18A3-5FCA-9EC3-9431-BF9343ABE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09982-4D8F-47F2-937B-1D9F4C59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race car on a track&#10;&#10;Description automatically generated">
            <a:extLst>
              <a:ext uri="{FF2B5EF4-FFF2-40B4-BE49-F238E27FC236}">
                <a16:creationId xmlns:a16="http://schemas.microsoft.com/office/drawing/2014/main" id="{98EC8B30-2A69-FC6E-5330-691FD6A8A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9" t="9091" r="21825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199A0-9D5F-87ED-C6C3-0E3E32A6F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An Analysis of Formula 1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28476-266D-D73E-D753-175AA04AC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Cole, Hunter, Ryan, Taylor, Talon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319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2411-69A1-E605-7513-05F47D2E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CDAE-4C9E-C21C-3BB5-A2AB0A80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 Drivers, 10 Teams, and One Race Winner</a:t>
            </a:r>
          </a:p>
          <a:p>
            <a:r>
              <a:rPr lang="en-US" dirty="0">
                <a:solidFill>
                  <a:schemeClr val="bg1"/>
                </a:solidFill>
              </a:rPr>
              <a:t>20+ Races a Year</a:t>
            </a:r>
          </a:p>
          <a:p>
            <a:r>
              <a:rPr lang="en-US" dirty="0">
                <a:solidFill>
                  <a:schemeClr val="bg1"/>
                </a:solidFill>
              </a:rPr>
              <a:t>Grand Prix Weekends consisting of Practice, Qualifying and Race Day</a:t>
            </a:r>
          </a:p>
          <a:p>
            <a:r>
              <a:rPr lang="en-US" dirty="0">
                <a:solidFill>
                  <a:schemeClr val="bg1"/>
                </a:solidFill>
              </a:rPr>
              <a:t>Pit Stops for tires, steering wheels or front wings</a:t>
            </a:r>
          </a:p>
          <a:p>
            <a:r>
              <a:rPr lang="en-US" dirty="0">
                <a:solidFill>
                  <a:schemeClr val="bg1"/>
                </a:solidFill>
              </a:rPr>
              <a:t>Weather Factors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7E38-9C47-F4DB-4A33-8050F66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28" y="4001294"/>
            <a:ext cx="3863140" cy="21756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637CC7-FEED-22DC-1195-7CE42FDF022E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6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DDA4-E86F-A18D-2139-9877F59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2D7D-E3A3-F3E8-E0C4-29ECBD2A1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does the average pit stop time of a driver per race affect their finishing position?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does the starting grid position of a driver affect their finishing position?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much does weather affect the average pit stop time and average driver finishing position?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48C8A-89D6-E9E3-C6C6-02C38E4ACF77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522585-9DEA-7EC1-92FC-ABFE6A95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93" y="4532811"/>
            <a:ext cx="4088925" cy="17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8857-4DFC-F503-AEFF-75CA826E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47B5-367E-8271-E555-AA5BEED04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faster the average pit stop time is for a driver in a race is, the better the driver will finish in the race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better average starting position a driver has throughout a season, the better results a driver will have in the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Weather evens out the grid and the drivers with faster pit stop times will have better finishing positions in the races affected by weather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3C671F-CF1A-CE72-9AB2-FDF33A67C714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C6F2C9B-ACF1-F4F3-E590-3437F03C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1" y="4551416"/>
            <a:ext cx="3577589" cy="20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7775-85B5-C269-AFEC-A2C30318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1 Plots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93DA9BAE-0EB2-5C28-1811-715A0AF99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64"/>
          <a:stretch/>
        </p:blipFill>
        <p:spPr>
          <a:xfrm>
            <a:off x="6184375" y="1825625"/>
            <a:ext cx="5254589" cy="354348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8F023-AAF0-FA47-1C17-2DAAC9BA5E8F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1D415BD-2FF5-DD35-2AFE-5EA48D09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3" y="1825625"/>
            <a:ext cx="5475187" cy="35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1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16EB-D07A-1F94-4306-54EB48A5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2 Plots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9F9F15E9-E6AF-7AE1-5ED6-E821D395C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8" y="1690688"/>
            <a:ext cx="5561206" cy="463017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2482F-CCFF-7CCE-64AD-2089C14C8BD8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553CC3-8411-EADA-7EA2-2530D1F2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7369" cy="46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4BB6-D708-062F-4CA3-34631A9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3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FF9C58-9B65-8830-865A-BC661AF7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3" y="1825624"/>
            <a:ext cx="5225068" cy="409317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36F25-D9B0-9C57-5CE9-44D453EDB3F4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329D6D-CEB8-E6BD-12D5-987C1915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6" y="1825624"/>
            <a:ext cx="5593196" cy="40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6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1656-35C6-8A5A-3C39-86393AF4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7AFCD-30E1-6FDC-A127-540E6D0D9E1A}"/>
              </a:ext>
            </a:extLst>
          </p:cNvPr>
          <p:cNvCxnSpPr/>
          <p:nvPr/>
        </p:nvCxnSpPr>
        <p:spPr>
          <a:xfrm>
            <a:off x="838200" y="1524649"/>
            <a:ext cx="10432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EEB922-F67E-99A0-4A20-ECD43092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true correlation between pit stop times and finishing position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correlation between starting position and finishing position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Weather races remain constantly unpredictable</a:t>
            </a:r>
          </a:p>
        </p:txBody>
      </p:sp>
      <p:pic>
        <p:nvPicPr>
          <p:cNvPr id="1026" name="Picture 2" descr="Formula E driver Dennis questions safety of F1 celebrations over pit wall –  Motorsport Week">
            <a:extLst>
              <a:ext uri="{FF2B5EF4-FFF2-40B4-BE49-F238E27FC236}">
                <a16:creationId xmlns:a16="http://schemas.microsoft.com/office/drawing/2014/main" id="{4994EC02-CE49-7D21-09F5-3E0F21D9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25" y="3429000"/>
            <a:ext cx="369874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7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CE383-8572-11FE-41B2-F01B9C4DA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3" r="34728" b="6430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2AC86-371F-4EC7-AB18-260CA9F87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E1FA1-6860-AD31-705A-4D152DFD3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82001" cy="54865"/>
          </a:xfrm>
        </p:spPr>
        <p:txBody>
          <a:bodyPr>
            <a:normAutofit fontScale="25000" lnSpcReduction="20000"/>
          </a:bodyPr>
          <a:lstStyle/>
          <a:p>
            <a:pPr algn="l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3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211</TotalTime>
  <Words>214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 Analysis of Formula 1 Results</vt:lpstr>
      <vt:lpstr>Intro</vt:lpstr>
      <vt:lpstr>Questions to Answer</vt:lpstr>
      <vt:lpstr>Hypothesizes</vt:lpstr>
      <vt:lpstr>Question 1 Plots</vt:lpstr>
      <vt:lpstr>Question 2 Plots</vt:lpstr>
      <vt:lpstr>Question 3 Plots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Formula 1 Results</dc:title>
  <dc:creator>Taloon US</dc:creator>
  <cp:lastModifiedBy>Taylor Schaeffer</cp:lastModifiedBy>
  <cp:revision>2</cp:revision>
  <dcterms:created xsi:type="dcterms:W3CDTF">2023-04-06T02:42:33Z</dcterms:created>
  <dcterms:modified xsi:type="dcterms:W3CDTF">2023-04-11T00:16:07Z</dcterms:modified>
</cp:coreProperties>
</file>